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375" r:id="rId2"/>
    <p:sldId id="448" r:id="rId3"/>
    <p:sldId id="376" r:id="rId4"/>
    <p:sldId id="377" r:id="rId5"/>
    <p:sldId id="378" r:id="rId6"/>
    <p:sldId id="379" r:id="rId7"/>
  </p:sldIdLst>
  <p:sldSz cx="12192000" cy="6858000"/>
  <p:notesSz cx="6858000" cy="9144000"/>
  <p:defaultTextStyle>
    <a:defPPr>
      <a:defRPr lang="en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2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6F7DE0-6583-4E27-96A4-298C9F4EED1C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DDC15B28-EB8B-4902-9A86-F559538B396A}">
      <dgm:prSet/>
      <dgm:spPr>
        <a:solidFill>
          <a:srgbClr val="CCFFFF"/>
        </a:solidFill>
      </dgm:spPr>
      <dgm:t>
        <a:bodyPr/>
        <a:lstStyle/>
        <a:p>
          <a:pPr rtl="1"/>
          <a:r>
            <a:rPr lang="he-IL" b="1" dirty="0">
              <a:solidFill>
                <a:srgbClr val="00B0F0"/>
              </a:solidFill>
            </a:rPr>
            <a:t>ואטה</a:t>
          </a:r>
        </a:p>
      </dgm:t>
    </dgm:pt>
    <dgm:pt modelId="{95948D33-AAE0-48AB-A252-8A00EB439E68}" type="parTrans" cxnId="{E6D35B90-3648-4464-98E2-EE6391EF5B41}">
      <dgm:prSet/>
      <dgm:spPr/>
      <dgm:t>
        <a:bodyPr/>
        <a:lstStyle/>
        <a:p>
          <a:pPr rtl="1"/>
          <a:endParaRPr lang="he-IL"/>
        </a:p>
      </dgm:t>
    </dgm:pt>
    <dgm:pt modelId="{46F50922-2AC8-45A5-B09A-E930F41C1C2A}" type="sibTrans" cxnId="{E6D35B90-3648-4464-98E2-EE6391EF5B41}">
      <dgm:prSet/>
      <dgm:spPr/>
      <dgm:t>
        <a:bodyPr/>
        <a:lstStyle/>
        <a:p>
          <a:pPr rtl="1"/>
          <a:endParaRPr lang="he-IL"/>
        </a:p>
      </dgm:t>
    </dgm:pt>
    <dgm:pt modelId="{7D79EEBD-E9E3-40D5-B59B-E442319AB8C4}">
      <dgm:prSet/>
      <dgm:spPr>
        <a:solidFill>
          <a:schemeClr val="accent6">
            <a:lumMod val="20000"/>
            <a:lumOff val="80000"/>
            <a:alpha val="88000"/>
          </a:schemeClr>
        </a:solidFill>
      </dgm:spPr>
      <dgm:t>
        <a:bodyPr/>
        <a:lstStyle/>
        <a:p>
          <a:pPr rtl="1"/>
          <a:r>
            <a:rPr lang="he-IL" b="1" dirty="0">
              <a:solidFill>
                <a:srgbClr val="FF0000"/>
              </a:solidFill>
            </a:rPr>
            <a:t>פיטה</a:t>
          </a:r>
        </a:p>
      </dgm:t>
    </dgm:pt>
    <dgm:pt modelId="{66374421-6BE3-494D-B21B-C3E8B8077340}" type="parTrans" cxnId="{6CCDF513-53C2-40FA-8384-BBA92EB25B3E}">
      <dgm:prSet/>
      <dgm:spPr/>
      <dgm:t>
        <a:bodyPr/>
        <a:lstStyle/>
        <a:p>
          <a:pPr rtl="1"/>
          <a:endParaRPr lang="he-IL"/>
        </a:p>
      </dgm:t>
    </dgm:pt>
    <dgm:pt modelId="{D78AE43E-CDDC-4326-A14F-40AC79647C2E}" type="sibTrans" cxnId="{6CCDF513-53C2-40FA-8384-BBA92EB25B3E}">
      <dgm:prSet/>
      <dgm:spPr/>
      <dgm:t>
        <a:bodyPr/>
        <a:lstStyle/>
        <a:p>
          <a:pPr rtl="1"/>
          <a:endParaRPr lang="he-IL"/>
        </a:p>
      </dgm:t>
    </dgm:pt>
    <dgm:pt modelId="{40FE39F9-D89D-4DB4-989B-B42734BFF766}">
      <dgm:prSet/>
      <dgm:spPr>
        <a:solidFill>
          <a:srgbClr val="00B0F0">
            <a:alpha val="35000"/>
          </a:srgbClr>
        </a:solidFill>
      </dgm:spPr>
      <dgm:t>
        <a:bodyPr/>
        <a:lstStyle/>
        <a:p>
          <a:pPr rtl="1"/>
          <a:r>
            <a:rPr lang="he-IL" b="1" dirty="0">
              <a:solidFill>
                <a:srgbClr val="002060"/>
              </a:solidFill>
            </a:rPr>
            <a:t>קאפה</a:t>
          </a:r>
        </a:p>
      </dgm:t>
    </dgm:pt>
    <dgm:pt modelId="{A3711979-3D0F-48CF-A5B5-A60792E46FFB}" type="parTrans" cxnId="{7DB933C0-9DCA-40BE-BADD-C356BE11895D}">
      <dgm:prSet/>
      <dgm:spPr/>
      <dgm:t>
        <a:bodyPr/>
        <a:lstStyle/>
        <a:p>
          <a:pPr rtl="1"/>
          <a:endParaRPr lang="he-IL"/>
        </a:p>
      </dgm:t>
    </dgm:pt>
    <dgm:pt modelId="{8CBFD457-FFC2-4197-90C9-DD59F75A046F}" type="sibTrans" cxnId="{7DB933C0-9DCA-40BE-BADD-C356BE11895D}">
      <dgm:prSet/>
      <dgm:spPr/>
      <dgm:t>
        <a:bodyPr/>
        <a:lstStyle/>
        <a:p>
          <a:pPr rtl="1"/>
          <a:endParaRPr lang="he-IL"/>
        </a:p>
      </dgm:t>
    </dgm:pt>
    <dgm:pt modelId="{0CDD4A18-5E08-4FD0-8E28-B9B0126EA849}" type="pres">
      <dgm:prSet presAssocID="{306F7DE0-6583-4E27-96A4-298C9F4EED1C}" presName="compositeShape" presStyleCnt="0">
        <dgm:presLayoutVars>
          <dgm:chMax val="7"/>
          <dgm:dir/>
          <dgm:resizeHandles val="exact"/>
        </dgm:presLayoutVars>
      </dgm:prSet>
      <dgm:spPr/>
    </dgm:pt>
    <dgm:pt modelId="{58ED27A2-B775-4E11-9E8A-4D56811C3AF6}" type="pres">
      <dgm:prSet presAssocID="{306F7DE0-6583-4E27-96A4-298C9F4EED1C}" presName="wedge1" presStyleLbl="node1" presStyleIdx="0" presStyleCnt="3"/>
      <dgm:spPr/>
    </dgm:pt>
    <dgm:pt modelId="{637D727F-7CCF-4D09-A04B-3A71B6F22B55}" type="pres">
      <dgm:prSet presAssocID="{306F7DE0-6583-4E27-96A4-298C9F4EED1C}" presName="dummy1a" presStyleCnt="0"/>
      <dgm:spPr/>
    </dgm:pt>
    <dgm:pt modelId="{C6462472-6AFB-4666-8438-82BE7FBDEB0B}" type="pres">
      <dgm:prSet presAssocID="{306F7DE0-6583-4E27-96A4-298C9F4EED1C}" presName="dummy1b" presStyleCnt="0"/>
      <dgm:spPr/>
    </dgm:pt>
    <dgm:pt modelId="{9718E4F5-6B80-411C-8096-F31C50D36747}" type="pres">
      <dgm:prSet presAssocID="{306F7DE0-6583-4E27-96A4-298C9F4EED1C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35442DD7-A51A-4EF2-B142-F3FF70FA777A}" type="pres">
      <dgm:prSet presAssocID="{306F7DE0-6583-4E27-96A4-298C9F4EED1C}" presName="wedge2" presStyleLbl="node1" presStyleIdx="1" presStyleCnt="3"/>
      <dgm:spPr/>
    </dgm:pt>
    <dgm:pt modelId="{04C70CAD-C210-4D60-8E4C-159F2375F8B8}" type="pres">
      <dgm:prSet presAssocID="{306F7DE0-6583-4E27-96A4-298C9F4EED1C}" presName="dummy2a" presStyleCnt="0"/>
      <dgm:spPr/>
    </dgm:pt>
    <dgm:pt modelId="{9067189E-4A03-454F-9AE9-10C9F1DEDDAF}" type="pres">
      <dgm:prSet presAssocID="{306F7DE0-6583-4E27-96A4-298C9F4EED1C}" presName="dummy2b" presStyleCnt="0"/>
      <dgm:spPr/>
    </dgm:pt>
    <dgm:pt modelId="{C9BAD246-3379-4C5D-B351-D3DAE215FCFD}" type="pres">
      <dgm:prSet presAssocID="{306F7DE0-6583-4E27-96A4-298C9F4EED1C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94A269EF-93D6-421B-B973-5615D4972FBC}" type="pres">
      <dgm:prSet presAssocID="{306F7DE0-6583-4E27-96A4-298C9F4EED1C}" presName="wedge3" presStyleLbl="node1" presStyleIdx="2" presStyleCnt="3"/>
      <dgm:spPr/>
    </dgm:pt>
    <dgm:pt modelId="{94CA57D1-B098-4667-9F0D-AC0FED8C3290}" type="pres">
      <dgm:prSet presAssocID="{306F7DE0-6583-4E27-96A4-298C9F4EED1C}" presName="dummy3a" presStyleCnt="0"/>
      <dgm:spPr/>
    </dgm:pt>
    <dgm:pt modelId="{FEC3D4D2-614B-4F3D-AA24-B3D10C6B2E34}" type="pres">
      <dgm:prSet presAssocID="{306F7DE0-6583-4E27-96A4-298C9F4EED1C}" presName="dummy3b" presStyleCnt="0"/>
      <dgm:spPr/>
    </dgm:pt>
    <dgm:pt modelId="{C2B24C2E-11F5-4F10-94C1-96EA6E17065D}" type="pres">
      <dgm:prSet presAssocID="{306F7DE0-6583-4E27-96A4-298C9F4EED1C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F890FFFB-497B-4C5E-A75C-06B5811E1A3B}" type="pres">
      <dgm:prSet presAssocID="{46F50922-2AC8-45A5-B09A-E930F41C1C2A}" presName="arrowWedge1" presStyleLbl="fgSibTrans2D1" presStyleIdx="0" presStyleCnt="3"/>
      <dgm:spPr/>
    </dgm:pt>
    <dgm:pt modelId="{DF137587-EAA9-4EA0-82AD-63983A189C4E}" type="pres">
      <dgm:prSet presAssocID="{D78AE43E-CDDC-4326-A14F-40AC79647C2E}" presName="arrowWedge2" presStyleLbl="fgSibTrans2D1" presStyleIdx="1" presStyleCnt="3"/>
      <dgm:spPr/>
    </dgm:pt>
    <dgm:pt modelId="{65300825-4ED5-4DAD-A2DB-ACF536F36E74}" type="pres">
      <dgm:prSet presAssocID="{8CBFD457-FFC2-4197-90C9-DD59F75A046F}" presName="arrowWedge3" presStyleLbl="fgSibTrans2D1" presStyleIdx="2" presStyleCnt="3"/>
      <dgm:spPr/>
    </dgm:pt>
  </dgm:ptLst>
  <dgm:cxnLst>
    <dgm:cxn modelId="{73C6D902-3B30-4CB1-81FA-3EF318BC8CBB}" type="presOf" srcId="{DDC15B28-EB8B-4902-9A86-F559538B396A}" destId="{9718E4F5-6B80-411C-8096-F31C50D36747}" srcOrd="1" destOrd="0" presId="urn:microsoft.com/office/officeart/2005/8/layout/cycle8"/>
    <dgm:cxn modelId="{6CCDF513-53C2-40FA-8384-BBA92EB25B3E}" srcId="{306F7DE0-6583-4E27-96A4-298C9F4EED1C}" destId="{7D79EEBD-E9E3-40D5-B59B-E442319AB8C4}" srcOrd="1" destOrd="0" parTransId="{66374421-6BE3-494D-B21B-C3E8B8077340}" sibTransId="{D78AE43E-CDDC-4326-A14F-40AC79647C2E}"/>
    <dgm:cxn modelId="{6B64F51B-8C18-4D8B-8779-F9096D0E4C3B}" type="presOf" srcId="{40FE39F9-D89D-4DB4-989B-B42734BFF766}" destId="{94A269EF-93D6-421B-B973-5615D4972FBC}" srcOrd="0" destOrd="0" presId="urn:microsoft.com/office/officeart/2005/8/layout/cycle8"/>
    <dgm:cxn modelId="{9BF0E025-7A6D-457E-B09E-632C7E9B8534}" type="presOf" srcId="{40FE39F9-D89D-4DB4-989B-B42734BFF766}" destId="{C2B24C2E-11F5-4F10-94C1-96EA6E17065D}" srcOrd="1" destOrd="0" presId="urn:microsoft.com/office/officeart/2005/8/layout/cycle8"/>
    <dgm:cxn modelId="{88E5156C-AD88-4BAA-A2A6-F74649BB08AA}" type="presOf" srcId="{7D79EEBD-E9E3-40D5-B59B-E442319AB8C4}" destId="{C9BAD246-3379-4C5D-B351-D3DAE215FCFD}" srcOrd="1" destOrd="0" presId="urn:microsoft.com/office/officeart/2005/8/layout/cycle8"/>
    <dgm:cxn modelId="{09229776-A661-4E55-B700-1C23723CA82D}" type="presOf" srcId="{DDC15B28-EB8B-4902-9A86-F559538B396A}" destId="{58ED27A2-B775-4E11-9E8A-4D56811C3AF6}" srcOrd="0" destOrd="0" presId="urn:microsoft.com/office/officeart/2005/8/layout/cycle8"/>
    <dgm:cxn modelId="{E6D35B90-3648-4464-98E2-EE6391EF5B41}" srcId="{306F7DE0-6583-4E27-96A4-298C9F4EED1C}" destId="{DDC15B28-EB8B-4902-9A86-F559538B396A}" srcOrd="0" destOrd="0" parTransId="{95948D33-AAE0-48AB-A252-8A00EB439E68}" sibTransId="{46F50922-2AC8-45A5-B09A-E930F41C1C2A}"/>
    <dgm:cxn modelId="{7B9E7CA5-D71D-4E5E-946F-F78C7CDB2B41}" type="presOf" srcId="{306F7DE0-6583-4E27-96A4-298C9F4EED1C}" destId="{0CDD4A18-5E08-4FD0-8E28-B9B0126EA849}" srcOrd="0" destOrd="0" presId="urn:microsoft.com/office/officeart/2005/8/layout/cycle8"/>
    <dgm:cxn modelId="{7DB933C0-9DCA-40BE-BADD-C356BE11895D}" srcId="{306F7DE0-6583-4E27-96A4-298C9F4EED1C}" destId="{40FE39F9-D89D-4DB4-989B-B42734BFF766}" srcOrd="2" destOrd="0" parTransId="{A3711979-3D0F-48CF-A5B5-A60792E46FFB}" sibTransId="{8CBFD457-FFC2-4197-90C9-DD59F75A046F}"/>
    <dgm:cxn modelId="{0FAA32E3-F52E-4D61-8EC0-0F1C6189835D}" type="presOf" srcId="{7D79EEBD-E9E3-40D5-B59B-E442319AB8C4}" destId="{35442DD7-A51A-4EF2-B142-F3FF70FA777A}" srcOrd="0" destOrd="0" presId="urn:microsoft.com/office/officeart/2005/8/layout/cycle8"/>
    <dgm:cxn modelId="{C8C3E7E1-A10D-4DB8-8723-B284134B4751}" type="presParOf" srcId="{0CDD4A18-5E08-4FD0-8E28-B9B0126EA849}" destId="{58ED27A2-B775-4E11-9E8A-4D56811C3AF6}" srcOrd="0" destOrd="0" presId="urn:microsoft.com/office/officeart/2005/8/layout/cycle8"/>
    <dgm:cxn modelId="{7E6A86FE-8B0C-45F7-84BB-9C516DE19126}" type="presParOf" srcId="{0CDD4A18-5E08-4FD0-8E28-B9B0126EA849}" destId="{637D727F-7CCF-4D09-A04B-3A71B6F22B55}" srcOrd="1" destOrd="0" presId="urn:microsoft.com/office/officeart/2005/8/layout/cycle8"/>
    <dgm:cxn modelId="{67218B5D-39A8-4FF8-8849-617EC1C3FDEF}" type="presParOf" srcId="{0CDD4A18-5E08-4FD0-8E28-B9B0126EA849}" destId="{C6462472-6AFB-4666-8438-82BE7FBDEB0B}" srcOrd="2" destOrd="0" presId="urn:microsoft.com/office/officeart/2005/8/layout/cycle8"/>
    <dgm:cxn modelId="{651AF79D-AC6D-4722-A072-08C85B3808D7}" type="presParOf" srcId="{0CDD4A18-5E08-4FD0-8E28-B9B0126EA849}" destId="{9718E4F5-6B80-411C-8096-F31C50D36747}" srcOrd="3" destOrd="0" presId="urn:microsoft.com/office/officeart/2005/8/layout/cycle8"/>
    <dgm:cxn modelId="{1CA890DF-7EB0-473A-BCBD-E3919F36411F}" type="presParOf" srcId="{0CDD4A18-5E08-4FD0-8E28-B9B0126EA849}" destId="{35442DD7-A51A-4EF2-B142-F3FF70FA777A}" srcOrd="4" destOrd="0" presId="urn:microsoft.com/office/officeart/2005/8/layout/cycle8"/>
    <dgm:cxn modelId="{C64F905A-56DC-449B-A40D-17F1C9DD7AC9}" type="presParOf" srcId="{0CDD4A18-5E08-4FD0-8E28-B9B0126EA849}" destId="{04C70CAD-C210-4D60-8E4C-159F2375F8B8}" srcOrd="5" destOrd="0" presId="urn:microsoft.com/office/officeart/2005/8/layout/cycle8"/>
    <dgm:cxn modelId="{BC024356-A717-449E-BFAC-1A828D0186D7}" type="presParOf" srcId="{0CDD4A18-5E08-4FD0-8E28-B9B0126EA849}" destId="{9067189E-4A03-454F-9AE9-10C9F1DEDDAF}" srcOrd="6" destOrd="0" presId="urn:microsoft.com/office/officeart/2005/8/layout/cycle8"/>
    <dgm:cxn modelId="{198E9E30-EDDA-4F88-88B6-464DFBA2D661}" type="presParOf" srcId="{0CDD4A18-5E08-4FD0-8E28-B9B0126EA849}" destId="{C9BAD246-3379-4C5D-B351-D3DAE215FCFD}" srcOrd="7" destOrd="0" presId="urn:microsoft.com/office/officeart/2005/8/layout/cycle8"/>
    <dgm:cxn modelId="{C7C2F6EB-9093-4B68-AEE0-0C9C271A208F}" type="presParOf" srcId="{0CDD4A18-5E08-4FD0-8E28-B9B0126EA849}" destId="{94A269EF-93D6-421B-B973-5615D4972FBC}" srcOrd="8" destOrd="0" presId="urn:microsoft.com/office/officeart/2005/8/layout/cycle8"/>
    <dgm:cxn modelId="{7EBF510D-1B51-4609-9E32-4520C9D7F351}" type="presParOf" srcId="{0CDD4A18-5E08-4FD0-8E28-B9B0126EA849}" destId="{94CA57D1-B098-4667-9F0D-AC0FED8C3290}" srcOrd="9" destOrd="0" presId="urn:microsoft.com/office/officeart/2005/8/layout/cycle8"/>
    <dgm:cxn modelId="{89FF9050-36B9-4A40-90F8-9B96CE1ABA23}" type="presParOf" srcId="{0CDD4A18-5E08-4FD0-8E28-B9B0126EA849}" destId="{FEC3D4D2-614B-4F3D-AA24-B3D10C6B2E34}" srcOrd="10" destOrd="0" presId="urn:microsoft.com/office/officeart/2005/8/layout/cycle8"/>
    <dgm:cxn modelId="{5A0AFF9E-4043-439F-922C-F41F163DD1C5}" type="presParOf" srcId="{0CDD4A18-5E08-4FD0-8E28-B9B0126EA849}" destId="{C2B24C2E-11F5-4F10-94C1-96EA6E17065D}" srcOrd="11" destOrd="0" presId="urn:microsoft.com/office/officeart/2005/8/layout/cycle8"/>
    <dgm:cxn modelId="{70C55E43-43CE-4CA8-81DF-2257FACC19CC}" type="presParOf" srcId="{0CDD4A18-5E08-4FD0-8E28-B9B0126EA849}" destId="{F890FFFB-497B-4C5E-A75C-06B5811E1A3B}" srcOrd="12" destOrd="0" presId="urn:microsoft.com/office/officeart/2005/8/layout/cycle8"/>
    <dgm:cxn modelId="{3E88F9C1-64B9-403C-A69D-CD75E15519E5}" type="presParOf" srcId="{0CDD4A18-5E08-4FD0-8E28-B9B0126EA849}" destId="{DF137587-EAA9-4EA0-82AD-63983A189C4E}" srcOrd="13" destOrd="0" presId="urn:microsoft.com/office/officeart/2005/8/layout/cycle8"/>
    <dgm:cxn modelId="{72A1B1E1-148D-4731-AD91-023BE52907C4}" type="presParOf" srcId="{0CDD4A18-5E08-4FD0-8E28-B9B0126EA849}" destId="{65300825-4ED5-4DAD-A2DB-ACF536F36E74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ED27A2-B775-4E11-9E8A-4D56811C3AF6}">
      <dsp:nvSpPr>
        <dsp:cNvPr id="0" name=""/>
        <dsp:cNvSpPr/>
      </dsp:nvSpPr>
      <dsp:spPr>
        <a:xfrm>
          <a:off x="333644" y="265749"/>
          <a:ext cx="2880380" cy="2880380"/>
        </a:xfrm>
        <a:prstGeom prst="pie">
          <a:avLst>
            <a:gd name="adj1" fmla="val 16200000"/>
            <a:gd name="adj2" fmla="val 1800000"/>
          </a:avLst>
        </a:prstGeom>
        <a:solidFill>
          <a:srgbClr val="CCFF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100" b="1" kern="1200" dirty="0">
              <a:solidFill>
                <a:srgbClr val="00B0F0"/>
              </a:solidFill>
            </a:rPr>
            <a:t>ואטה</a:t>
          </a:r>
        </a:p>
      </dsp:txBody>
      <dsp:txXfrm>
        <a:off x="1851672" y="876115"/>
        <a:ext cx="1028707" cy="857256"/>
      </dsp:txXfrm>
    </dsp:sp>
    <dsp:sp modelId="{35442DD7-A51A-4EF2-B142-F3FF70FA777A}">
      <dsp:nvSpPr>
        <dsp:cNvPr id="0" name=""/>
        <dsp:cNvSpPr/>
      </dsp:nvSpPr>
      <dsp:spPr>
        <a:xfrm>
          <a:off x="274321" y="368620"/>
          <a:ext cx="2880380" cy="2880380"/>
        </a:xfrm>
        <a:prstGeom prst="pie">
          <a:avLst>
            <a:gd name="adj1" fmla="val 1800000"/>
            <a:gd name="adj2" fmla="val 9000000"/>
          </a:avLst>
        </a:prstGeom>
        <a:solidFill>
          <a:schemeClr val="accent6">
            <a:lumMod val="20000"/>
            <a:lumOff val="80000"/>
            <a:alpha val="88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100" b="1" kern="1200" dirty="0">
              <a:solidFill>
                <a:srgbClr val="FF0000"/>
              </a:solidFill>
            </a:rPr>
            <a:t>פיטה</a:t>
          </a:r>
        </a:p>
      </dsp:txBody>
      <dsp:txXfrm>
        <a:off x="960126" y="2237438"/>
        <a:ext cx="1543060" cy="754385"/>
      </dsp:txXfrm>
    </dsp:sp>
    <dsp:sp modelId="{94A269EF-93D6-421B-B973-5615D4972FBC}">
      <dsp:nvSpPr>
        <dsp:cNvPr id="0" name=""/>
        <dsp:cNvSpPr/>
      </dsp:nvSpPr>
      <dsp:spPr>
        <a:xfrm>
          <a:off x="214999" y="265749"/>
          <a:ext cx="2880380" cy="2880380"/>
        </a:xfrm>
        <a:prstGeom prst="pie">
          <a:avLst>
            <a:gd name="adj1" fmla="val 9000000"/>
            <a:gd name="adj2" fmla="val 16200000"/>
          </a:avLst>
        </a:prstGeom>
        <a:solidFill>
          <a:srgbClr val="00B0F0">
            <a:alpha val="35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100" b="1" kern="1200" dirty="0">
              <a:solidFill>
                <a:srgbClr val="002060"/>
              </a:solidFill>
            </a:rPr>
            <a:t>קאפה</a:t>
          </a:r>
        </a:p>
      </dsp:txBody>
      <dsp:txXfrm>
        <a:off x="548643" y="876115"/>
        <a:ext cx="1028707" cy="857256"/>
      </dsp:txXfrm>
    </dsp:sp>
    <dsp:sp modelId="{F890FFFB-497B-4C5E-A75C-06B5811E1A3B}">
      <dsp:nvSpPr>
        <dsp:cNvPr id="0" name=""/>
        <dsp:cNvSpPr/>
      </dsp:nvSpPr>
      <dsp:spPr>
        <a:xfrm>
          <a:off x="155572" y="87440"/>
          <a:ext cx="3236998" cy="3236998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137587-EAA9-4EA0-82AD-63983A189C4E}">
      <dsp:nvSpPr>
        <dsp:cNvPr id="0" name=""/>
        <dsp:cNvSpPr/>
      </dsp:nvSpPr>
      <dsp:spPr>
        <a:xfrm>
          <a:off x="96012" y="190128"/>
          <a:ext cx="3236998" cy="3236998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300825-4ED5-4DAD-A2DB-ACF536F36E74}">
      <dsp:nvSpPr>
        <dsp:cNvPr id="0" name=""/>
        <dsp:cNvSpPr/>
      </dsp:nvSpPr>
      <dsp:spPr>
        <a:xfrm>
          <a:off x="36452" y="87440"/>
          <a:ext cx="3236998" cy="3236998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0C883B5-53C4-42B9-BD28-D880B130B7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98ABB912-31BC-4A35-A3DC-E0AA70478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0B783BF-2100-420B-BDAF-C17CF6836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22E4-6F4A-407D-8FF8-AB2638556335}" type="datetimeFigureOut">
              <a:rPr lang="en-IL" smtClean="0"/>
              <a:t>19/05/2020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ED561FF-D5E3-45FA-B916-EEC8DD332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BCBFE98-51AA-4DD1-84C6-5569009BB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E71A9-9731-4A8F-BDAF-35BE89D3906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128406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5077EBE-0D81-4299-B76B-FBF582065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C9B2B203-E2BF-433B-A6C2-85937BEE03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AEE859E-6576-4323-B903-EE1A54BC3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22E4-6F4A-407D-8FF8-AB2638556335}" type="datetimeFigureOut">
              <a:rPr lang="en-IL" smtClean="0"/>
              <a:t>19/05/2020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BA7E46D-2814-4864-A661-8150F1690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66FC5D5-D290-4291-B860-C335B5226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E71A9-9731-4A8F-BDAF-35BE89D3906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948128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365AB63F-8377-4B2E-B373-1353207513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C21D5299-3EF4-4BDE-AF3E-9BCA1EDFE9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9B59CF1-548A-4116-B9C5-999DE0CE2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22E4-6F4A-407D-8FF8-AB2638556335}" type="datetimeFigureOut">
              <a:rPr lang="en-IL" smtClean="0"/>
              <a:t>19/05/2020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F2685CC-D901-4ECB-B680-2860F6A7D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23EB2E3-92D4-423C-8C89-D08CBAF05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E71A9-9731-4A8F-BDAF-35BE89D3906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773110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E9D470E-8711-4B9D-9ED3-756F889FB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3F17C8F-2E3A-41DA-A40C-D41700D78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A6A428B-484A-4717-9C66-2741F3281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22E4-6F4A-407D-8FF8-AB2638556335}" type="datetimeFigureOut">
              <a:rPr lang="en-IL" smtClean="0"/>
              <a:t>19/05/2020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5D4147E-31EA-4C86-A01C-E9E0D9B2A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EA4C852-A121-489A-AC65-9E7467CFF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E71A9-9731-4A8F-BDAF-35BE89D3906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00186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81C271E-E82B-464C-BFCE-189A5CEDF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FBCB16C-30C3-4726-98E2-98600A4B3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BDA4D62-00BC-48F9-8F46-0BCD866C2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22E4-6F4A-407D-8FF8-AB2638556335}" type="datetimeFigureOut">
              <a:rPr lang="en-IL" smtClean="0"/>
              <a:t>19/05/2020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54C2E8B-5810-4240-ABE9-83F23E546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E6550A3-7B72-45E0-94A2-7E2720CB2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E71A9-9731-4A8F-BDAF-35BE89D3906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214734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3D4381C-81E2-4640-8CA3-3A9104CC1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79454BA-C6F0-49A4-AA58-6A1BFF8DFC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ACF87BC4-FA08-49D7-AF14-E54815C25E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08544986-55F9-4424-B0C3-9EC327953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22E4-6F4A-407D-8FF8-AB2638556335}" type="datetimeFigureOut">
              <a:rPr lang="en-IL" smtClean="0"/>
              <a:t>19/05/2020</a:t>
            </a:fld>
            <a:endParaRPr lang="en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C940624B-26B7-4A18-B465-A70250DAD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065527F-A436-4F87-A7B4-22CDDB09A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E71A9-9731-4A8F-BDAF-35BE89D3906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545032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31DDCC5-1C04-47AC-B9A6-CE5E1D76D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1320B07C-2702-4200-B526-BE42B0B72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3AC3E9F5-2F95-4C6A-8C44-4736793258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6EF160FF-EEAC-4F9E-A6FD-6E5F69376C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3EDC8DED-2D92-4C2D-8EBC-C866FB59F4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AF73A960-38C2-4DC7-B099-720FB3BB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22E4-6F4A-407D-8FF8-AB2638556335}" type="datetimeFigureOut">
              <a:rPr lang="en-IL" smtClean="0"/>
              <a:t>19/05/2020</a:t>
            </a:fld>
            <a:endParaRPr lang="en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79C60F4C-279A-41D0-9F12-F6C44D7CE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9E732646-8701-436F-B965-D1026A263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E71A9-9731-4A8F-BDAF-35BE89D3906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003660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9007FFF-A3E9-4295-AA16-8A205CB5E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C264EA6B-9BF4-4DE8-A37B-96782F94F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22E4-6F4A-407D-8FF8-AB2638556335}" type="datetimeFigureOut">
              <a:rPr lang="en-IL" smtClean="0"/>
              <a:t>19/05/2020</a:t>
            </a:fld>
            <a:endParaRPr lang="en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A9C23020-8288-4F4F-9583-09F274B00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A6B38421-3324-468C-AB67-684CB5E84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E71A9-9731-4A8F-BDAF-35BE89D3906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31779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A62C1625-D468-41F4-AC9C-5BF0FF43B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22E4-6F4A-407D-8FF8-AB2638556335}" type="datetimeFigureOut">
              <a:rPr lang="en-IL" smtClean="0"/>
              <a:t>19/05/2020</a:t>
            </a:fld>
            <a:endParaRPr lang="en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AE8198C1-A1CF-4CF8-AFE9-CD075FE5B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92898937-2A4D-4D34-B8E0-3BB17E29D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E71A9-9731-4A8F-BDAF-35BE89D3906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176747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39ED27E-F031-4E70-88D5-C6DAEBACB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ACB58C2-A724-49AA-8692-00D133CAF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6310D8CF-A9C6-4A91-BB3E-7F290525CD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36AB18CA-D1E0-465F-BA15-100EC04C6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22E4-6F4A-407D-8FF8-AB2638556335}" type="datetimeFigureOut">
              <a:rPr lang="en-IL" smtClean="0"/>
              <a:t>19/05/2020</a:t>
            </a:fld>
            <a:endParaRPr lang="en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927F47AA-3229-4D18-90A5-13179A553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5CACDDB8-9C9D-4980-BA32-5CE794DED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E71A9-9731-4A8F-BDAF-35BE89D3906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4944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4E3E005-FCA7-408F-99A5-D3A321BF2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FA510A60-16A3-48FF-8E60-F1290891DC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165BBB0A-1329-44AD-A10B-51A2DBF7EE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2E43726A-FBB9-401B-B677-9227E94CC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22E4-6F4A-407D-8FF8-AB2638556335}" type="datetimeFigureOut">
              <a:rPr lang="en-IL" smtClean="0"/>
              <a:t>19/05/2020</a:t>
            </a:fld>
            <a:endParaRPr lang="en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D280B0DC-B2C0-499F-8C34-6A20D4D00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62816C23-AF18-47D5-A369-8FFEF6FF9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E71A9-9731-4A8F-BDAF-35BE89D3906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181915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49445F93-7420-4095-9F98-B650205FA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116F983E-92E2-40E1-9F61-2C421B166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A6EC99B-43E6-4A55-AA15-C18DF991CD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D22E4-6F4A-407D-8FF8-AB2638556335}" type="datetimeFigureOut">
              <a:rPr lang="en-IL" smtClean="0"/>
              <a:t>19/05/2020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797A33E-168A-41A0-AF36-7E38149A6E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A6D9336-2A13-4305-8333-4E8899F747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E71A9-9731-4A8F-BDAF-35BE89D3906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918796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2024063" y="928689"/>
            <a:ext cx="8229600" cy="113347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he-IL" sz="2800" b="1">
                <a:latin typeface="Arial" panose="020B0604020202020204" pitchFamily="34" charset="0"/>
                <a:cs typeface="Arial" panose="020B0604020202020204" pitchFamily="34" charset="0"/>
              </a:rPr>
              <a:t>האיורוודה אומרת: לכל </a:t>
            </a:r>
            <a:r>
              <a:rPr lang="he-IL" sz="2800" b="1" dirty="0">
                <a:latin typeface="Arial" panose="020B0604020202020204" pitchFamily="34" charset="0"/>
                <a:cs typeface="Arial" panose="020B0604020202020204" pitchFamily="34" charset="0"/>
              </a:rPr>
              <a:t>"גרגר" בקוסמוס יש 3 </a:t>
            </a:r>
            <a:r>
              <a:rPr lang="he-IL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דושות</a:t>
            </a:r>
            <a:r>
              <a:rPr lang="he-IL" sz="2800" b="1" dirty="0">
                <a:latin typeface="Arial" panose="020B0604020202020204" pitchFamily="34" charset="0"/>
                <a:cs typeface="Arial" panose="020B0604020202020204" pitchFamily="34" charset="0"/>
              </a:rPr>
              <a:t>, ביחסים ספציפיים לכל תופעה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952625" y="2000250"/>
            <a:ext cx="8229600" cy="4389438"/>
          </a:xfrm>
        </p:spPr>
        <p:txBody>
          <a:bodyPr/>
          <a:lstStyle/>
          <a:p>
            <a:pPr eaLnBrk="1" hangingPunct="1"/>
            <a:endParaRPr lang="he-IL"/>
          </a:p>
        </p:txBody>
      </p:sp>
      <p:graphicFrame>
        <p:nvGraphicFramePr>
          <p:cNvPr id="9" name="Diagram 8"/>
          <p:cNvGraphicFramePr/>
          <p:nvPr/>
        </p:nvGraphicFramePr>
        <p:xfrm>
          <a:off x="4738678" y="2571744"/>
          <a:ext cx="3429024" cy="3514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73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  <p:bldGraphic spid="9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1453" y="1056627"/>
            <a:ext cx="8229600" cy="3824287"/>
          </a:xfrm>
        </p:spPr>
        <p:txBody>
          <a:bodyPr/>
          <a:lstStyle/>
          <a:p>
            <a:pPr algn="ctr" eaLnBrk="1" hangingPunct="1">
              <a:lnSpc>
                <a:spcPct val="200000"/>
              </a:lnSpc>
              <a:buClr>
                <a:srgbClr val="00B050"/>
              </a:buClr>
              <a:buFont typeface="Wingdings 2" pitchFamily="18" charset="2"/>
              <a:buNone/>
            </a:pPr>
            <a:r>
              <a:rPr lang="he-IL" b="1" dirty="0">
                <a:solidFill>
                  <a:srgbClr val="00B0F0"/>
                </a:solidFill>
              </a:rPr>
              <a:t>ואטה  </a:t>
            </a:r>
            <a:r>
              <a:rPr lang="en-US" sz="2400" b="1" dirty="0">
                <a:solidFill>
                  <a:srgbClr val="00B0F0"/>
                </a:solidFill>
                <a:cs typeface="David" pitchFamily="2" charset="-79"/>
              </a:rPr>
              <a:t>VATA</a:t>
            </a:r>
            <a:r>
              <a:rPr lang="he-IL" b="1" dirty="0">
                <a:solidFill>
                  <a:srgbClr val="00B0F0"/>
                </a:solidFill>
              </a:rPr>
              <a:t>  = תנועה, זרימה</a:t>
            </a:r>
          </a:p>
          <a:p>
            <a:pPr algn="ctr" eaLnBrk="1" hangingPunct="1">
              <a:lnSpc>
                <a:spcPct val="200000"/>
              </a:lnSpc>
              <a:buClr>
                <a:srgbClr val="00B050"/>
              </a:buClr>
              <a:buNone/>
            </a:pPr>
            <a:r>
              <a:rPr lang="en-US" b="1" dirty="0">
                <a:solidFill>
                  <a:srgbClr val="FF0000"/>
                </a:solidFill>
                <a:cs typeface="David" pitchFamily="2" charset="-79"/>
              </a:rPr>
              <a:t> </a:t>
            </a:r>
            <a:r>
              <a:rPr lang="he-IL" b="1" dirty="0">
                <a:solidFill>
                  <a:srgbClr val="FF0000"/>
                </a:solidFill>
              </a:rPr>
              <a:t>פיטה </a:t>
            </a:r>
            <a:r>
              <a:rPr lang="en-US" sz="2400" b="1" dirty="0">
                <a:solidFill>
                  <a:srgbClr val="FF0000"/>
                </a:solidFill>
                <a:cs typeface="David" pitchFamily="2" charset="-79"/>
              </a:rPr>
              <a:t>PITTA</a:t>
            </a:r>
            <a:r>
              <a:rPr lang="he-IL" b="1" dirty="0">
                <a:solidFill>
                  <a:srgbClr val="FF0000"/>
                </a:solidFill>
              </a:rPr>
              <a:t>  = חום, אנרגית שינוי</a:t>
            </a:r>
          </a:p>
          <a:p>
            <a:pPr algn="ctr" eaLnBrk="1" hangingPunct="1">
              <a:lnSpc>
                <a:spcPct val="200000"/>
              </a:lnSpc>
              <a:buClr>
                <a:srgbClr val="00B050"/>
              </a:buClr>
              <a:buFont typeface="Wingdings 2" pitchFamily="18" charset="2"/>
              <a:buNone/>
            </a:pPr>
            <a:r>
              <a:rPr lang="en-US" b="1" dirty="0">
                <a:solidFill>
                  <a:srgbClr val="002060"/>
                </a:solidFill>
                <a:cs typeface="David" pitchFamily="2" charset="-79"/>
              </a:rPr>
              <a:t>  </a:t>
            </a:r>
            <a:r>
              <a:rPr lang="he-IL" b="1" dirty="0">
                <a:solidFill>
                  <a:srgbClr val="002060"/>
                </a:solidFill>
              </a:rPr>
              <a:t>קאפה</a:t>
            </a:r>
            <a:r>
              <a:rPr lang="en-US" b="1" dirty="0">
                <a:solidFill>
                  <a:srgbClr val="002060"/>
                </a:solidFill>
                <a:cs typeface="David" pitchFamily="2" charset="-79"/>
              </a:rPr>
              <a:t> </a:t>
            </a:r>
            <a:r>
              <a:rPr lang="en-US" sz="2400" b="1" dirty="0">
                <a:solidFill>
                  <a:srgbClr val="002060"/>
                </a:solidFill>
                <a:cs typeface="David" pitchFamily="2" charset="-79"/>
              </a:rPr>
              <a:t>KAPHA</a:t>
            </a:r>
            <a:r>
              <a:rPr lang="en-US" b="1" dirty="0">
                <a:solidFill>
                  <a:srgbClr val="002060"/>
                </a:solidFill>
                <a:cs typeface="David" pitchFamily="2" charset="-79"/>
              </a:rPr>
              <a:t> </a:t>
            </a:r>
            <a:r>
              <a:rPr lang="he-IL" b="1" dirty="0">
                <a:solidFill>
                  <a:srgbClr val="002060"/>
                </a:solidFill>
              </a:rPr>
              <a:t>= מבנה, יציבות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24298" y="4357694"/>
            <a:ext cx="550072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1981200" y="928688"/>
            <a:ext cx="8229600" cy="57150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he-IL" sz="3000" dirty="0"/>
              <a:t>שלושת </a:t>
            </a:r>
            <a:r>
              <a:rPr lang="he-IL" sz="3000" dirty="0" err="1"/>
              <a:t>הדושות</a:t>
            </a:r>
            <a:r>
              <a:rPr lang="he-IL" sz="3000" dirty="0"/>
              <a:t> מורכבות מחמשת היסודות: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he-IL" sz="3200" dirty="0"/>
              <a:t>חלל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he-IL" sz="3200" dirty="0"/>
              <a:t>                                  </a:t>
            </a:r>
            <a:r>
              <a:rPr lang="he-IL" sz="3200" b="1" dirty="0">
                <a:solidFill>
                  <a:srgbClr val="00B0F0"/>
                </a:solidFill>
              </a:rPr>
              <a:t>ואטה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he-IL" sz="3200" dirty="0"/>
              <a:t>אויר</a:t>
            </a:r>
          </a:p>
          <a:p>
            <a:pPr algn="ctr" eaLnBrk="1" hangingPunct="1">
              <a:buFont typeface="Wingdings 2" pitchFamily="18" charset="2"/>
              <a:buNone/>
            </a:pPr>
            <a:endParaRPr lang="he-IL" sz="3200" dirty="0"/>
          </a:p>
          <a:p>
            <a:pPr algn="ctr" eaLnBrk="1" hangingPunct="1">
              <a:buFont typeface="Wingdings 2" pitchFamily="18" charset="2"/>
              <a:buNone/>
            </a:pPr>
            <a:r>
              <a:rPr lang="he-IL" sz="3200" dirty="0"/>
              <a:t>אש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he-IL" sz="3200" dirty="0"/>
              <a:t>                                </a:t>
            </a:r>
            <a:r>
              <a:rPr lang="he-IL" sz="3200" b="1" dirty="0" err="1">
                <a:solidFill>
                  <a:srgbClr val="FF0000"/>
                </a:solidFill>
              </a:rPr>
              <a:t>פיטה</a:t>
            </a:r>
            <a:endParaRPr lang="he-IL" sz="3200" b="1" dirty="0">
              <a:solidFill>
                <a:srgbClr val="FF0000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he-IL" sz="3200" dirty="0"/>
              <a:t>מים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he-IL" sz="3200" dirty="0"/>
              <a:t>                               </a:t>
            </a:r>
            <a:r>
              <a:rPr lang="he-IL" sz="3200" b="1" dirty="0" err="1">
                <a:solidFill>
                  <a:srgbClr val="002060"/>
                </a:solidFill>
              </a:rPr>
              <a:t>קאפה</a:t>
            </a:r>
            <a:r>
              <a:rPr lang="he-IL" sz="3200" b="1" dirty="0">
                <a:solidFill>
                  <a:srgbClr val="002060"/>
                </a:solidFill>
              </a:rPr>
              <a:t> 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he-IL" sz="3200" dirty="0"/>
              <a:t>אדמה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10800000" flipV="1">
            <a:off x="5024439" y="1714501"/>
            <a:ext cx="642937" cy="500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5024439" y="2428876"/>
            <a:ext cx="642937" cy="500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 flipV="1">
            <a:off x="5167313" y="4071938"/>
            <a:ext cx="571500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V="1">
            <a:off x="5310188" y="4857750"/>
            <a:ext cx="285750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5238751" y="5286376"/>
            <a:ext cx="500063" cy="500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V="1">
            <a:off x="5167313" y="6000750"/>
            <a:ext cx="500062" cy="357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341249" y="3430988"/>
            <a:ext cx="3929062" cy="32861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ü"/>
            </a:pPr>
            <a:r>
              <a:rPr lang="he-IL" dirty="0"/>
              <a:t>מתנועע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he-IL" dirty="0"/>
              <a:t>קל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he-IL" dirty="0"/>
              <a:t>יבש ומחוספס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he-IL" dirty="0"/>
              <a:t>קר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he-IL" dirty="0"/>
              <a:t>זעיר </a:t>
            </a:r>
            <a:r>
              <a:rPr lang="en-US" dirty="0" err="1">
                <a:cs typeface="David" pitchFamily="2" charset="-79"/>
              </a:rPr>
              <a:t>Sukshma</a:t>
            </a:r>
            <a:endParaRPr lang="he-IL" dirty="0"/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he-IL" dirty="0"/>
              <a:t>שברירי, פריך</a:t>
            </a:r>
          </a:p>
          <a:p>
            <a:pPr eaLnBrk="1" hangingPunct="1"/>
            <a:endParaRPr lang="he-IL" sz="2000" dirty="0"/>
          </a:p>
          <a:p>
            <a:pPr eaLnBrk="1" hangingPunct="1"/>
            <a:endParaRPr lang="he-IL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325841" y="1804132"/>
            <a:ext cx="52863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e-IL" sz="2800" dirty="0"/>
              <a:t>ואטה</a:t>
            </a:r>
            <a:r>
              <a:rPr lang="he-IL" sz="2600" dirty="0"/>
              <a:t>: "זה אשר מניע את  הדברים"</a:t>
            </a:r>
            <a:endParaRPr lang="he-IL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095875" y="2786064"/>
            <a:ext cx="228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e-IL" sz="2800" u="sng" dirty="0"/>
              <a:t>איכויות (</a:t>
            </a:r>
            <a:r>
              <a:rPr lang="he-IL" sz="2800" u="sng" dirty="0" err="1"/>
              <a:t>גונות</a:t>
            </a:r>
            <a:r>
              <a:rPr lang="he-IL" sz="2800" u="sng" dirty="0"/>
              <a:t>):</a:t>
            </a: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45D09FE8-2312-40A1-BA52-B883C6B219E2}"/>
              </a:ext>
            </a:extLst>
          </p:cNvPr>
          <p:cNvSpPr/>
          <p:nvPr/>
        </p:nvSpPr>
        <p:spPr>
          <a:xfrm>
            <a:off x="3396121" y="1129085"/>
            <a:ext cx="487419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3000" b="1" dirty="0" err="1">
                <a:solidFill>
                  <a:srgbClr val="0070C0"/>
                </a:solidFill>
              </a:rPr>
              <a:t>הדושה</a:t>
            </a:r>
            <a:r>
              <a:rPr lang="he-IL" sz="3000" b="1" dirty="0">
                <a:solidFill>
                  <a:srgbClr val="0070C0"/>
                </a:solidFill>
              </a:rPr>
              <a:t> ואטה </a:t>
            </a:r>
            <a:r>
              <a:rPr lang="en-US" sz="3000" b="1" dirty="0">
                <a:solidFill>
                  <a:srgbClr val="0070C0"/>
                </a:solidFill>
              </a:rPr>
              <a:t>VATA DOSHA</a:t>
            </a:r>
            <a:endParaRPr lang="en-IL" sz="3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85750" y="3031767"/>
            <a:ext cx="3228975" cy="350043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he-IL" dirty="0"/>
              <a:t>חם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e-IL" dirty="0"/>
              <a:t>חד/חודר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e-IL" dirty="0"/>
              <a:t>מעט שמנוני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e-IL" dirty="0"/>
              <a:t>חריף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e-IL" dirty="0"/>
              <a:t>קל</a:t>
            </a:r>
          </a:p>
          <a:p>
            <a:pPr eaLnBrk="1" hangingPunct="1">
              <a:buClr>
                <a:srgbClr val="FF0000"/>
              </a:buClr>
            </a:pPr>
            <a:endParaRPr lang="he-IL" b="1" dirty="0">
              <a:solidFill>
                <a:srgbClr val="FF0000"/>
              </a:solidFill>
            </a:endParaRPr>
          </a:p>
          <a:p>
            <a:pPr eaLnBrk="1" hangingPunct="1">
              <a:buClr>
                <a:srgbClr val="FF0000"/>
              </a:buClr>
            </a:pPr>
            <a:endParaRPr lang="en-US" dirty="0">
              <a:cs typeface="David" pitchFamily="2" charset="-79"/>
            </a:endParaRPr>
          </a:p>
          <a:p>
            <a:pPr eaLnBrk="1" hangingPunct="1"/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2631281" y="1454945"/>
            <a:ext cx="6929437" cy="80010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he-IL" sz="2800" dirty="0"/>
              <a:t>פיטה: "זה אשר מעכל הכל". </a:t>
            </a:r>
          </a:p>
          <a:p>
            <a:pPr>
              <a:defRPr/>
            </a:pPr>
            <a:endParaRPr lang="he-IL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738686" y="2412476"/>
            <a:ext cx="2714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FF0000"/>
              </a:buClr>
            </a:pPr>
            <a:r>
              <a:rPr lang="he-IL" sz="2800" u="sng" dirty="0"/>
              <a:t>איכויות (</a:t>
            </a:r>
            <a:r>
              <a:rPr lang="he-IL" sz="2800" u="sng" dirty="0" err="1"/>
              <a:t>גונות</a:t>
            </a:r>
            <a:r>
              <a:rPr lang="he-IL" sz="2800" u="sng" dirty="0"/>
              <a:t>)</a:t>
            </a:r>
            <a:r>
              <a:rPr lang="he-IL" sz="2800" dirty="0"/>
              <a:t>:</a:t>
            </a:r>
          </a:p>
        </p:txBody>
      </p:sp>
      <p:sp>
        <p:nvSpPr>
          <p:cNvPr id="2" name="מלבן 1">
            <a:extLst>
              <a:ext uri="{FF2B5EF4-FFF2-40B4-BE49-F238E27FC236}">
                <a16:creationId xmlns:a16="http://schemas.microsoft.com/office/drawing/2014/main" id="{4B01DE3B-0DFF-495A-B674-CFC0B7AB599B}"/>
              </a:ext>
            </a:extLst>
          </p:cNvPr>
          <p:cNvSpPr/>
          <p:nvPr/>
        </p:nvSpPr>
        <p:spPr>
          <a:xfrm>
            <a:off x="4048965" y="811749"/>
            <a:ext cx="451925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3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הדושה</a:t>
            </a:r>
            <a:r>
              <a:rPr lang="he-IL" sz="3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he-IL" sz="3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פיטה</a:t>
            </a:r>
            <a:r>
              <a:rPr lang="he-IL" sz="3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3000" b="1" dirty="0">
                <a:solidFill>
                  <a:srgbClr val="FF0000"/>
                </a:solidFill>
                <a:cs typeface="Arial" panose="020B0604020202020204" pitchFamily="34" charset="0"/>
              </a:rPr>
              <a:t>PITTA DOSHA</a:t>
            </a:r>
            <a:r>
              <a:rPr lang="he-IL" sz="3000" b="1" dirty="0">
                <a:solidFill>
                  <a:srgbClr val="FF0000"/>
                </a:solidFill>
              </a:rPr>
              <a:t> </a:t>
            </a:r>
            <a:endParaRPr lang="en-IL" sz="3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603890" y="783701"/>
            <a:ext cx="5556014" cy="485775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endParaRPr lang="en-US" dirty="0">
              <a:cs typeface="David" pitchFamily="2" charset="-79"/>
            </a:endParaRPr>
          </a:p>
          <a:p>
            <a:pPr algn="ctr" eaLnBrk="1" hangingPunct="1">
              <a:buClr>
                <a:srgbClr val="FF0000"/>
              </a:buClr>
              <a:buFont typeface="Wingdings 2" pitchFamily="18" charset="2"/>
              <a:buNone/>
            </a:pPr>
            <a:r>
              <a:rPr lang="he-IL" b="1" dirty="0">
                <a:solidFill>
                  <a:srgbClr val="C00000"/>
                </a:solidFill>
              </a:rPr>
              <a:t>   </a:t>
            </a:r>
            <a:r>
              <a:rPr lang="he-IL" sz="3000" dirty="0" err="1"/>
              <a:t>קאפה</a:t>
            </a:r>
            <a:r>
              <a:rPr lang="he-IL" sz="3000" dirty="0"/>
              <a:t>:</a:t>
            </a:r>
            <a:r>
              <a:rPr lang="he-IL" b="1" dirty="0">
                <a:solidFill>
                  <a:srgbClr val="C00000"/>
                </a:solidFill>
              </a:rPr>
              <a:t> </a:t>
            </a:r>
            <a:r>
              <a:rPr lang="he-IL" sz="3000" dirty="0"/>
              <a:t>"זה אשר מחבר את הדברים"</a:t>
            </a:r>
          </a:p>
          <a:p>
            <a:pPr algn="ctr" eaLnBrk="1" hangingPunct="1">
              <a:buClr>
                <a:srgbClr val="FF0000"/>
              </a:buClr>
              <a:buFont typeface="Wingdings 2" pitchFamily="18" charset="2"/>
              <a:buNone/>
            </a:pPr>
            <a:endParaRPr lang="he-IL" sz="3000" dirty="0"/>
          </a:p>
          <a:p>
            <a:pPr algn="ctr" eaLnBrk="1" hangingPunct="1">
              <a:buClr>
                <a:srgbClr val="FF0000"/>
              </a:buClr>
              <a:buFont typeface="Wingdings 2" pitchFamily="18" charset="2"/>
              <a:buNone/>
            </a:pPr>
            <a:r>
              <a:rPr lang="he-IL" sz="3000" u="sng" dirty="0"/>
              <a:t>איכויות (</a:t>
            </a:r>
            <a:r>
              <a:rPr lang="he-IL" sz="3000" u="sng" dirty="0" err="1"/>
              <a:t>גונות</a:t>
            </a:r>
            <a:r>
              <a:rPr lang="he-IL" sz="3000" u="sng" dirty="0"/>
              <a:t>)</a:t>
            </a:r>
            <a:r>
              <a:rPr lang="he-IL" sz="3000" dirty="0"/>
              <a:t>: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he-IL" sz="3000" dirty="0"/>
              <a:t>כבד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he-IL" sz="3000" dirty="0"/>
              <a:t>קר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he-IL" sz="3000" dirty="0"/>
              <a:t>רך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he-IL" sz="3000" dirty="0"/>
              <a:t>שמנוני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he-IL" sz="3000" dirty="0"/>
              <a:t>דביק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he-IL" sz="3000" dirty="0"/>
              <a:t>יציב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he-IL" sz="3000" dirty="0"/>
              <a:t>מתוק</a:t>
            </a:r>
          </a:p>
          <a:p>
            <a:pPr eaLnBrk="1" hangingPunct="1">
              <a:buClr>
                <a:srgbClr val="C00000"/>
              </a:buClr>
            </a:pPr>
            <a:endParaRPr lang="he-IL" b="1" dirty="0">
              <a:solidFill>
                <a:srgbClr val="C00000"/>
              </a:solidFill>
            </a:endParaRPr>
          </a:p>
          <a:p>
            <a:pPr eaLnBrk="1" hangingPunct="1">
              <a:buClr>
                <a:srgbClr val="FF0000"/>
              </a:buClr>
            </a:pPr>
            <a:endParaRPr lang="en-US" dirty="0">
              <a:cs typeface="David" pitchFamily="2" charset="-79"/>
            </a:endParaRPr>
          </a:p>
          <a:p>
            <a:pPr eaLnBrk="1" hangingPunct="1"/>
            <a:endParaRPr lang="he-IL" dirty="0"/>
          </a:p>
        </p:txBody>
      </p:sp>
      <p:sp>
        <p:nvSpPr>
          <p:cNvPr id="2" name="מלבן 1">
            <a:extLst>
              <a:ext uri="{FF2B5EF4-FFF2-40B4-BE49-F238E27FC236}">
                <a16:creationId xmlns:a16="http://schemas.microsoft.com/office/drawing/2014/main" id="{0644615B-CB30-4FA7-89C7-5F70FB4230F3}"/>
              </a:ext>
            </a:extLst>
          </p:cNvPr>
          <p:cNvSpPr/>
          <p:nvPr/>
        </p:nvSpPr>
        <p:spPr>
          <a:xfrm>
            <a:off x="3928908" y="352628"/>
            <a:ext cx="465223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e-IL" sz="2800" b="1" dirty="0" err="1">
                <a:solidFill>
                  <a:srgbClr val="C00000"/>
                </a:solidFill>
              </a:rPr>
              <a:t>הדושה</a:t>
            </a:r>
            <a:r>
              <a:rPr lang="he-IL" sz="2800" b="1" dirty="0">
                <a:solidFill>
                  <a:srgbClr val="C00000"/>
                </a:solidFill>
              </a:rPr>
              <a:t> </a:t>
            </a:r>
            <a:r>
              <a:rPr lang="he-IL" sz="2800" b="1" dirty="0" err="1">
                <a:solidFill>
                  <a:srgbClr val="C00000"/>
                </a:solidFill>
              </a:rPr>
              <a:t>קאפה</a:t>
            </a:r>
            <a:r>
              <a:rPr lang="he-IL" sz="2800" b="1" dirty="0">
                <a:solidFill>
                  <a:srgbClr val="C00000"/>
                </a:solidFill>
              </a:rPr>
              <a:t> </a:t>
            </a:r>
            <a:r>
              <a:rPr lang="en-US" sz="3000" b="1" dirty="0">
                <a:solidFill>
                  <a:srgbClr val="C00000"/>
                </a:solidFill>
              </a:rPr>
              <a:t>KAPHA DOSHA</a:t>
            </a:r>
            <a:r>
              <a:rPr lang="he-IL" b="1" dirty="0">
                <a:solidFill>
                  <a:srgbClr val="C0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133</Words>
  <Application>Microsoft Office PowerPoint</Application>
  <PresentationFormat>מסך רחב</PresentationFormat>
  <Paragraphs>48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Wingdings 2</vt:lpstr>
      <vt:lpstr>ערכת נושא Office</vt:lpstr>
      <vt:lpstr>האיורוודה אומרת: לכל "גרגר" בקוסמוס יש 3 דושות, ביחסים ספציפיים לכל תופעה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בכל גרגר בקוסמוס יש 3 דושות ביחסים ספציפיים</dc:title>
  <dc:creator>Eran</dc:creator>
  <cp:lastModifiedBy>Eran</cp:lastModifiedBy>
  <cp:revision>4</cp:revision>
  <dcterms:created xsi:type="dcterms:W3CDTF">2020-05-19T16:10:02Z</dcterms:created>
  <dcterms:modified xsi:type="dcterms:W3CDTF">2020-05-19T16:30:32Z</dcterms:modified>
</cp:coreProperties>
</file>